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62" r:id="rId5"/>
    <p:sldId id="263" r:id="rId6"/>
    <p:sldId id="261" r:id="rId7"/>
    <p:sldId id="257" r:id="rId8"/>
    <p:sldId id="264" r:id="rId9"/>
    <p:sldId id="260" r:id="rId10"/>
    <p:sldId id="25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DA57-C327-4D8D-86CE-4D5DCB2C7B94}" type="datetimeFigureOut">
              <a:rPr lang="cs-CZ" smtClean="0"/>
              <a:t>15.1.2012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CD3C-6B00-4D2C-807F-C6AB1A8B76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02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DA57-C327-4D8D-86CE-4D5DCB2C7B94}" type="datetimeFigureOut">
              <a:rPr lang="cs-CZ" smtClean="0"/>
              <a:t>15.1.2012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CD3C-6B00-4D2C-807F-C6AB1A8B76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51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DA57-C327-4D8D-86CE-4D5DCB2C7B94}" type="datetimeFigureOut">
              <a:rPr lang="cs-CZ" smtClean="0"/>
              <a:t>15.1.2012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CD3C-6B00-4D2C-807F-C6AB1A8B76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44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DA57-C327-4D8D-86CE-4D5DCB2C7B94}" type="datetimeFigureOut">
              <a:rPr lang="cs-CZ" smtClean="0"/>
              <a:t>15.1.2012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CD3C-6B00-4D2C-807F-C6AB1A8B76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16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DA57-C327-4D8D-86CE-4D5DCB2C7B94}" type="datetimeFigureOut">
              <a:rPr lang="cs-CZ" smtClean="0"/>
              <a:t>15.1.2012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CD3C-6B00-4D2C-807F-C6AB1A8B76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40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DA57-C327-4D8D-86CE-4D5DCB2C7B94}" type="datetimeFigureOut">
              <a:rPr lang="cs-CZ" smtClean="0"/>
              <a:t>15.1.2012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CD3C-6B00-4D2C-807F-C6AB1A8B76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94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DA57-C327-4D8D-86CE-4D5DCB2C7B94}" type="datetimeFigureOut">
              <a:rPr lang="cs-CZ" smtClean="0"/>
              <a:t>15.1.2012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CD3C-6B00-4D2C-807F-C6AB1A8B76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60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DA57-C327-4D8D-86CE-4D5DCB2C7B94}" type="datetimeFigureOut">
              <a:rPr lang="cs-CZ" smtClean="0"/>
              <a:t>15.1.2012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CD3C-6B00-4D2C-807F-C6AB1A8B76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17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DA57-C327-4D8D-86CE-4D5DCB2C7B94}" type="datetimeFigureOut">
              <a:rPr lang="cs-CZ" smtClean="0"/>
              <a:t>15.1.2012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CD3C-6B00-4D2C-807F-C6AB1A8B76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60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DA57-C327-4D8D-86CE-4D5DCB2C7B94}" type="datetimeFigureOut">
              <a:rPr lang="cs-CZ" smtClean="0"/>
              <a:t>15.1.2012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CD3C-6B00-4D2C-807F-C6AB1A8B76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DA57-C327-4D8D-86CE-4D5DCB2C7B94}" type="datetimeFigureOut">
              <a:rPr lang="cs-CZ" smtClean="0"/>
              <a:t>15.1.2012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CD3C-6B00-4D2C-807F-C6AB1A8B76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04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DA57-C327-4D8D-86CE-4D5DCB2C7B94}" type="datetimeFigureOut">
              <a:rPr lang="cs-CZ" smtClean="0"/>
              <a:t>15.1.2012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CD3C-6B00-4D2C-807F-C6AB1A8B76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53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5157192"/>
            <a:ext cx="7772400" cy="1470025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rgbClr val="00B0F0"/>
                </a:solidFill>
              </a:rPr>
              <a:t>Olešná na Moravě, aneb malý krůček od záhrobí</a:t>
            </a:r>
            <a:endParaRPr lang="cs-CZ" sz="54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305784" cy="472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8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>
                <a:solidFill>
                  <a:srgbClr val="00B0F0"/>
                </a:solidFill>
              </a:rPr>
              <a:t>Pasťa</a:t>
            </a:r>
            <a:r>
              <a:rPr lang="cs-CZ" dirty="0" smtClean="0">
                <a:solidFill>
                  <a:srgbClr val="00B0F0"/>
                </a:solidFill>
              </a:rPr>
              <a:t>, </a:t>
            </a:r>
            <a:r>
              <a:rPr lang="cs-CZ" dirty="0" err="1" smtClean="0">
                <a:solidFill>
                  <a:srgbClr val="00B0F0"/>
                </a:solidFill>
              </a:rPr>
              <a:t>Honzys</a:t>
            </a:r>
            <a:r>
              <a:rPr lang="cs-CZ" dirty="0" smtClean="0">
                <a:solidFill>
                  <a:srgbClr val="00B0F0"/>
                </a:solidFill>
              </a:rPr>
              <a:t>  a James dělají houpy </a:t>
            </a:r>
            <a:r>
              <a:rPr lang="cs-CZ" dirty="0" err="1" smtClean="0">
                <a:solidFill>
                  <a:srgbClr val="00B0F0"/>
                </a:solidFill>
              </a:rPr>
              <a:t>houpy</a:t>
            </a:r>
            <a:r>
              <a:rPr lang="cs-CZ" dirty="0" smtClean="0">
                <a:solidFill>
                  <a:srgbClr val="00B0F0"/>
                </a:solidFill>
              </a:rPr>
              <a:t>! :D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7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8600" dirty="0" smtClean="0">
                <a:solidFill>
                  <a:srgbClr val="00B0F0"/>
                </a:solidFill>
              </a:rPr>
              <a:t>Beky radí ostatním při hře </a:t>
            </a:r>
            <a:r>
              <a:rPr lang="cs-CZ" sz="8600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624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40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4400" dirty="0" smtClean="0">
                <a:solidFill>
                  <a:srgbClr val="00B0F0"/>
                </a:solidFill>
              </a:rPr>
              <a:t>Rozdávání jídla „malým dětem“</a:t>
            </a:r>
            <a:endParaRPr lang="cs-CZ" sz="4400" dirty="0">
              <a:solidFill>
                <a:srgbClr val="00B0F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80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4000" dirty="0" smtClean="0">
                <a:solidFill>
                  <a:srgbClr val="00B0F0"/>
                </a:solidFill>
              </a:rPr>
              <a:t>James a jeho divadelní vystoupení </a:t>
            </a:r>
            <a:r>
              <a:rPr lang="cs-CZ" sz="4000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cs-CZ" sz="4000" dirty="0">
              <a:solidFill>
                <a:srgbClr val="00B0F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20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6000" dirty="0" smtClean="0">
                <a:solidFill>
                  <a:srgbClr val="00B0F0"/>
                </a:solidFill>
              </a:rPr>
              <a:t>     Rozluštění </a:t>
            </a:r>
            <a:r>
              <a:rPr lang="cs-CZ" sz="6000" dirty="0" err="1" smtClean="0">
                <a:solidFill>
                  <a:srgbClr val="00B0F0"/>
                </a:solidFill>
              </a:rPr>
              <a:t>indícií</a:t>
            </a:r>
            <a:r>
              <a:rPr lang="cs-CZ" sz="6000" dirty="0" smtClean="0">
                <a:solidFill>
                  <a:srgbClr val="00B0F0"/>
                </a:solidFill>
              </a:rPr>
              <a:t> </a:t>
            </a:r>
            <a:endParaRPr lang="cs-CZ" sz="6000" dirty="0">
              <a:solidFill>
                <a:srgbClr val="00B0F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90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3600" dirty="0" smtClean="0">
              <a:solidFill>
                <a:srgbClr val="00B0F0"/>
              </a:solidFill>
            </a:endParaRPr>
          </a:p>
          <a:p>
            <a:endParaRPr lang="cs-CZ" sz="3600" dirty="0">
              <a:solidFill>
                <a:srgbClr val="00B0F0"/>
              </a:solidFill>
            </a:endParaRPr>
          </a:p>
          <a:p>
            <a:r>
              <a:rPr lang="cs-CZ" sz="3600" dirty="0" smtClean="0">
                <a:solidFill>
                  <a:srgbClr val="00B0F0"/>
                </a:solidFill>
              </a:rPr>
              <a:t>Terez jako kosmonaut</a:t>
            </a:r>
          </a:p>
          <a:p>
            <a:r>
              <a:rPr lang="cs-CZ" sz="3600" dirty="0" smtClean="0">
                <a:solidFill>
                  <a:srgbClr val="00B0F0"/>
                </a:solidFill>
              </a:rPr>
              <a:t>Pije pití vzhůru nohama :D    </a:t>
            </a:r>
            <a:r>
              <a:rPr lang="cs-CZ" dirty="0" smtClean="0"/>
              <a:t>                               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736304" cy="409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6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4800" dirty="0" err="1" smtClean="0">
                <a:solidFill>
                  <a:srgbClr val="00B0F0"/>
                </a:solidFill>
              </a:rPr>
              <a:t>Honzys</a:t>
            </a:r>
            <a:r>
              <a:rPr lang="cs-CZ" sz="4800" dirty="0" smtClean="0">
                <a:solidFill>
                  <a:srgbClr val="00B0F0"/>
                </a:solidFill>
              </a:rPr>
              <a:t> a Mini šlapou ve sněhu bosýma nohama! ;)</a:t>
            </a:r>
          </a:p>
          <a:p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7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6000" dirty="0" smtClean="0">
                <a:solidFill>
                  <a:srgbClr val="00B0F0"/>
                </a:solidFill>
              </a:rPr>
              <a:t>     Bobování z kopce </a:t>
            </a:r>
            <a:endParaRPr lang="cs-CZ" sz="6000" dirty="0">
              <a:solidFill>
                <a:srgbClr val="00B0F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3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00B0F0"/>
              </a:solidFill>
            </a:endParaRPr>
          </a:p>
          <a:p>
            <a:endParaRPr lang="cs-CZ" dirty="0">
              <a:solidFill>
                <a:srgbClr val="00B0F0"/>
              </a:solidFill>
            </a:endParaRPr>
          </a:p>
          <a:p>
            <a:endParaRPr lang="cs-CZ" dirty="0" smtClean="0">
              <a:solidFill>
                <a:srgbClr val="00B0F0"/>
              </a:solidFill>
            </a:endParaRPr>
          </a:p>
          <a:p>
            <a:r>
              <a:rPr lang="cs-CZ" dirty="0" smtClean="0">
                <a:solidFill>
                  <a:srgbClr val="00B0F0"/>
                </a:solidFill>
              </a:rPr>
              <a:t>Napodobenina </a:t>
            </a:r>
            <a:r>
              <a:rPr lang="cs-CZ" dirty="0" err="1" smtClean="0">
                <a:solidFill>
                  <a:srgbClr val="00B0F0"/>
                </a:solidFill>
              </a:rPr>
              <a:t>Eiffelovky</a:t>
            </a:r>
            <a:endParaRPr lang="cs-CZ" dirty="0" smtClean="0">
              <a:solidFill>
                <a:srgbClr val="00B0F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2575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28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000" dirty="0" smtClean="0">
                <a:solidFill>
                  <a:srgbClr val="00B0F0"/>
                </a:solidFill>
              </a:rPr>
              <a:t>Děkuji za pozornost( </a:t>
            </a:r>
            <a:r>
              <a:rPr lang="cs-CZ" sz="3000" dirty="0" err="1" smtClean="0">
                <a:solidFill>
                  <a:srgbClr val="00B0F0"/>
                </a:solidFill>
              </a:rPr>
              <a:t>ikdyž</a:t>
            </a:r>
            <a:r>
              <a:rPr lang="cs-CZ" sz="3000" dirty="0" smtClean="0">
                <a:solidFill>
                  <a:srgbClr val="00B0F0"/>
                </a:solidFill>
              </a:rPr>
              <a:t> třeba žádná nebyla) :D</a:t>
            </a:r>
            <a:endParaRPr lang="cs-CZ" sz="30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3672408" cy="495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9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8000" dirty="0" smtClean="0">
                <a:solidFill>
                  <a:srgbClr val="00B0F0"/>
                </a:solidFill>
              </a:rPr>
              <a:t>Tak a dvoudenní výlet může začít</a:t>
            </a:r>
            <a:endParaRPr lang="cs-CZ" sz="8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5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2554"/>
            <a:ext cx="835099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544724" y="3284984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6000" dirty="0">
                <a:solidFill>
                  <a:srgbClr val="00B0F0"/>
                </a:solidFill>
              </a:rPr>
              <a:t>Cesta vlakem do Olešné na Moravě</a:t>
            </a:r>
            <a:endParaRPr lang="cs-CZ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>
            <a:noAutofit/>
          </a:bodyPr>
          <a:lstStyle/>
          <a:p>
            <a:r>
              <a:rPr lang="cs-CZ" sz="6600" dirty="0" smtClean="0">
                <a:solidFill>
                  <a:srgbClr val="00B0F0"/>
                </a:solidFill>
              </a:rPr>
              <a:t>Brodění vánicí(Sibiří)</a:t>
            </a:r>
            <a:endParaRPr lang="cs-CZ" sz="66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07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5400" dirty="0" smtClean="0">
              <a:solidFill>
                <a:srgbClr val="00B0F0"/>
              </a:solidFill>
            </a:endParaRPr>
          </a:p>
          <a:p>
            <a:r>
              <a:rPr lang="cs-CZ" sz="5400" dirty="0" smtClean="0">
                <a:solidFill>
                  <a:srgbClr val="00B0F0"/>
                </a:solidFill>
              </a:rPr>
              <a:t>James nám zapadl do díry :D</a:t>
            </a:r>
            <a:endParaRPr lang="cs-CZ" sz="5400" dirty="0">
              <a:solidFill>
                <a:srgbClr val="00B0F0"/>
              </a:solidFill>
            </a:endParaRP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32575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7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4800" dirty="0" smtClean="0">
                <a:solidFill>
                  <a:srgbClr val="00B0F0"/>
                </a:solidFill>
              </a:rPr>
              <a:t>Cesta na 10 km výlet ve vánici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39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4400" dirty="0" smtClean="0">
                <a:solidFill>
                  <a:srgbClr val="00B0F0"/>
                </a:solidFill>
              </a:rPr>
              <a:t>Hra s názvem „Slyšet o své smrti“</a:t>
            </a:r>
          </a:p>
          <a:p>
            <a:pPr marL="0" indent="0">
              <a:buNone/>
            </a:pPr>
            <a:endParaRPr lang="cs-CZ" sz="4400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68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                </a:t>
            </a:r>
            <a:r>
              <a:rPr lang="cs-CZ" dirty="0" smtClean="0">
                <a:solidFill>
                  <a:srgbClr val="00B0F0"/>
                </a:solidFill>
              </a:rPr>
              <a:t>Bobování se nevyvedlo! :D</a:t>
            </a:r>
          </a:p>
          <a:p>
            <a:pPr marL="0" indent="0">
              <a:buNone/>
            </a:pP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95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        </a:t>
            </a:r>
            <a:r>
              <a:rPr lang="cs-CZ" sz="4800" dirty="0" err="1" smtClean="0">
                <a:solidFill>
                  <a:srgbClr val="00B0F0"/>
                </a:solidFill>
              </a:rPr>
              <a:t>Gogo</a:t>
            </a:r>
            <a:r>
              <a:rPr lang="cs-CZ" sz="4800" dirty="0" smtClean="0">
                <a:solidFill>
                  <a:srgbClr val="00B0F0"/>
                </a:solidFill>
              </a:rPr>
              <a:t> a jeho přemety! ;)</a:t>
            </a:r>
            <a:endParaRPr lang="cs-CZ" sz="4800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1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129</Words>
  <Application>Microsoft Office PowerPoint</Application>
  <PresentationFormat>Předvádění na obrazovce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Olešná na Moravě, aneb malý krůček od záhrobí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Olešná na Moravě, aneb malý krůček od záhrobí</dc:title>
  <dc:creator>Děti a Máma</dc:creator>
  <cp:lastModifiedBy>Děti a Máma</cp:lastModifiedBy>
  <cp:revision>8</cp:revision>
  <dcterms:created xsi:type="dcterms:W3CDTF">2012-01-15T16:30:55Z</dcterms:created>
  <dcterms:modified xsi:type="dcterms:W3CDTF">2012-01-15T17:59:55Z</dcterms:modified>
</cp:coreProperties>
</file>